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9" r:id="rId3"/>
    <p:sldId id="260" r:id="rId4"/>
    <p:sldId id="257" r:id="rId5"/>
    <p:sldId id="262" r:id="rId6"/>
    <p:sldId id="261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6F9B8CD-342D-4579-98EC-A8FD6B7370E1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2/19/2021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2/19/2021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F9B8CD-342D-4579-98EC-A8FD6B7370E1}" type="datetimeFigureOut">
              <a:rPr lang="en-US" smtClean="0"/>
              <a:pPr/>
              <a:t>2/19/2021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2/19/2021</a:t>
            </a:fld>
            <a:endParaRPr lang="en-US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2/19/2021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2/19/2021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Moje dni doma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Sarah Viňarská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Každé ránko ma privíta krásna obloha 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142984"/>
            <a:ext cx="280293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643182"/>
            <a:ext cx="2071678" cy="397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2500330" cy="333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Tak isto ako aj </a:t>
            </a:r>
            <a:r>
              <a:rPr lang="sk-SK" sz="2000" dirty="0" smtClean="0"/>
              <a:t>ráno, </a:t>
            </a:r>
            <a:r>
              <a:rPr lang="sk-SK" sz="2000" dirty="0" smtClean="0"/>
              <a:t>aj poobede či večer je obloha krásna a zaujímavá</a:t>
            </a:r>
            <a:endParaRPr lang="sk-SK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794" y="1142984"/>
            <a:ext cx="2643206" cy="289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14422"/>
            <a:ext cx="412142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3248"/>
            <a:ext cx="1785926" cy="352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Nádherne zasnežená </a:t>
            </a:r>
            <a:r>
              <a:rPr lang="sk-SK" sz="2000" dirty="0" smtClean="0"/>
              <a:t>dedina, </a:t>
            </a:r>
            <a:r>
              <a:rPr lang="sk-SK" sz="2000" dirty="0" smtClean="0"/>
              <a:t>či  lúky...</a:t>
            </a:r>
            <a:endParaRPr lang="sk-SK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594" y="2786034"/>
            <a:ext cx="305540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276097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071942"/>
            <a:ext cx="2643206" cy="198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85728"/>
            <a:ext cx="1857388" cy="356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0043" y="2786058"/>
            <a:ext cx="3053957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28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500438"/>
            <a:ext cx="2143140" cy="285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Spoločné </a:t>
            </a:r>
            <a:r>
              <a:rPr lang="sk-SK" sz="2000" dirty="0" smtClean="0"/>
              <a:t>sánkovačky, prechádzky </a:t>
            </a:r>
            <a:r>
              <a:rPr lang="sk-SK" sz="2000" dirty="0" smtClean="0"/>
              <a:t>s rodinou či kamarátmi...</a:t>
            </a:r>
            <a:endParaRPr lang="sk-SK" sz="20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7184" y="2857496"/>
            <a:ext cx="2086816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04"/>
            <a:ext cx="271464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500174"/>
            <a:ext cx="2143140" cy="28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1428736"/>
            <a:ext cx="3214686" cy="42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Staráme sa aj o vtáčiky....</a:t>
            </a:r>
            <a:endParaRPr lang="sk-SK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214554"/>
            <a:ext cx="3071834" cy="40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428736"/>
            <a:ext cx="3071834" cy="409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Príroda nám ukazuje svoje krásy...</a:t>
            </a:r>
            <a:endParaRPr lang="sk-SK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85728"/>
            <a:ext cx="3214710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928934"/>
            <a:ext cx="267890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85860"/>
            <a:ext cx="2571744" cy="342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3714744" y="3244334"/>
            <a:ext cx="3929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5072066" y="6072206"/>
            <a:ext cx="3814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/>
              <a:t>Bežte aj Vy vonku postaviť snehuliaka </a:t>
            </a:r>
            <a:r>
              <a:rPr lang="sk-SK" dirty="0" smtClean="0"/>
              <a:t>alebo sa len </a:t>
            </a:r>
            <a:r>
              <a:rPr lang="sk-SK" smtClean="0"/>
              <a:t>tak </a:t>
            </a:r>
            <a:r>
              <a:rPr lang="sk-SK" smtClean="0"/>
              <a:t>prejsť!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Špička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Nadšeni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51</TotalTime>
  <Words>69</Words>
  <Application>Microsoft Office PowerPoint</Application>
  <PresentationFormat>Prezentácia na obrazovke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Hala</vt:lpstr>
      <vt:lpstr>Moje dni doma </vt:lpstr>
      <vt:lpstr>Každé ránko ma privíta krásna obloha  </vt:lpstr>
      <vt:lpstr>Tak isto ako aj ráno, aj poobede či večer je obloha krásna a zaujímavá</vt:lpstr>
      <vt:lpstr>Nádherne zasnežená dedina, či  lúky...</vt:lpstr>
      <vt:lpstr>Snímka 5</vt:lpstr>
      <vt:lpstr>Spoločné sánkovačky, prechádzky s rodinou či kamarátmi...</vt:lpstr>
      <vt:lpstr>Staráme sa aj o vtáčiky....</vt:lpstr>
      <vt:lpstr>Príroda nám ukazuje svoje krásy...</vt:lpstr>
      <vt:lpstr>Snímka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užívateľ</dc:creator>
  <cp:lastModifiedBy>HP</cp:lastModifiedBy>
  <cp:revision>5</cp:revision>
  <dcterms:created xsi:type="dcterms:W3CDTF">2021-02-19T12:42:02Z</dcterms:created>
  <dcterms:modified xsi:type="dcterms:W3CDTF">2021-02-19T14:03:43Z</dcterms:modified>
</cp:coreProperties>
</file>